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485" r:id="rId2"/>
    <p:sldId id="396" r:id="rId3"/>
    <p:sldId id="397" r:id="rId4"/>
    <p:sldId id="499" r:id="rId5"/>
    <p:sldId id="498" r:id="rId6"/>
    <p:sldId id="500" r:id="rId7"/>
    <p:sldId id="503" r:id="rId8"/>
    <p:sldId id="525" r:id="rId9"/>
    <p:sldId id="509" r:id="rId10"/>
    <p:sldId id="507" r:id="rId11"/>
    <p:sldId id="511" r:id="rId12"/>
    <p:sldId id="522" r:id="rId13"/>
    <p:sldId id="516" r:id="rId14"/>
    <p:sldId id="517" r:id="rId15"/>
    <p:sldId id="513" r:id="rId16"/>
    <p:sldId id="510" r:id="rId17"/>
    <p:sldId id="512" r:id="rId18"/>
    <p:sldId id="514" r:id="rId19"/>
    <p:sldId id="524" r:id="rId20"/>
    <p:sldId id="518"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Verdana" panose="020B0604030504040204" pitchFamily="34"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3"/>
            <p14:sldId id="525"/>
            <p14:sldId id="509"/>
            <p14:sldId id="507"/>
            <p14:sldId id="511"/>
            <p14:sldId id="522"/>
            <p14:sldId id="516"/>
            <p14:sldId id="517"/>
            <p14:sldId id="513"/>
            <p14:sldId id="510"/>
            <p14:sldId id="512"/>
            <p14:sldId id="514"/>
            <p14:sldId id="524"/>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758E81-14BD-42EC-AF46-C8069B41CEFF}" v="8" dt="2023-01-19T23:50:31.76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63" autoAdjust="0"/>
    <p:restoredTop sz="74040" autoAdjust="0"/>
  </p:normalViewPr>
  <p:slideViewPr>
    <p:cSldViewPr snapToGrid="0">
      <p:cViewPr varScale="1">
        <p:scale>
          <a:sx n="50" d="100"/>
          <a:sy n="50" d="100"/>
        </p:scale>
        <p:origin x="860" y="40"/>
      </p:cViewPr>
      <p:guideLst/>
    </p:cSldViewPr>
  </p:slideViewPr>
  <p:notesTextViewPr>
    <p:cViewPr>
      <p:scale>
        <a:sx n="100" d="100"/>
        <a:sy n="100" d="100"/>
      </p:scale>
      <p:origin x="0" y="0"/>
    </p:cViewPr>
  </p:notesTextViewPr>
  <p:sorterViewPr>
    <p:cViewPr varScale="1">
      <p:scale>
        <a:sx n="1" d="1"/>
        <a:sy n="1" d="1"/>
      </p:scale>
      <p:origin x="0" y="-531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06C0796-9087-4577-8DE3-1F1950A6BD3A}"/>
    <pc:docChg chg="custSel addSld delSld modSld sldOrd modSection">
      <pc:chgData name="Mitchell Wand" userId="de9b44c55c049659" providerId="LiveId" clId="{106C0796-9087-4577-8DE3-1F1950A6BD3A}" dt="2022-09-20T21:03:11.246" v="592"/>
      <pc:docMkLst>
        <pc:docMk/>
      </pc:docMkLst>
      <pc:sldChg chg="del">
        <pc:chgData name="Mitchell Wand" userId="de9b44c55c049659" providerId="LiveId" clId="{106C0796-9087-4577-8DE3-1F1950A6BD3A}" dt="2022-09-20T20:54:44.858" v="227" actId="2696"/>
        <pc:sldMkLst>
          <pc:docMk/>
          <pc:sldMk cId="3584509142" sldId="506"/>
        </pc:sldMkLst>
      </pc:sldChg>
      <pc:sldChg chg="ord">
        <pc:chgData name="Mitchell Wand" userId="de9b44c55c049659" providerId="LiveId" clId="{106C0796-9087-4577-8DE3-1F1950A6BD3A}" dt="2022-09-20T20:59:24.692" v="449"/>
        <pc:sldMkLst>
          <pc:docMk/>
          <pc:sldMk cId="1531731350" sldId="510"/>
        </pc:sldMkLst>
      </pc:sldChg>
      <pc:sldChg chg="ord">
        <pc:chgData name="Mitchell Wand" userId="de9b44c55c049659" providerId="LiveId" clId="{106C0796-9087-4577-8DE3-1F1950A6BD3A}" dt="2022-09-20T21:03:11.246" v="592"/>
        <pc:sldMkLst>
          <pc:docMk/>
          <pc:sldMk cId="3111665150" sldId="512"/>
        </pc:sldMkLst>
      </pc:sldChg>
      <pc:sldChg chg="ord">
        <pc:chgData name="Mitchell Wand" userId="de9b44c55c049659" providerId="LiveId" clId="{106C0796-9087-4577-8DE3-1F1950A6BD3A}" dt="2022-09-20T20:59:17.106" v="445"/>
        <pc:sldMkLst>
          <pc:docMk/>
          <pc:sldMk cId="2610365948" sldId="513"/>
        </pc:sldMkLst>
      </pc:sldChg>
      <pc:sldChg chg="modNotesTx">
        <pc:chgData name="Mitchell Wand" userId="de9b44c55c049659" providerId="LiveId" clId="{106C0796-9087-4577-8DE3-1F1950A6BD3A}" dt="2022-09-20T20:56:29.264" v="271" actId="20577"/>
        <pc:sldMkLst>
          <pc:docMk/>
          <pc:sldMk cId="2788114896" sldId="514"/>
        </pc:sldMkLst>
      </pc:sldChg>
      <pc:sldChg chg="addSp delSp modSp mod ord modAnim modNotesTx">
        <pc:chgData name="Mitchell Wand" userId="de9b44c55c049659" providerId="LiveId" clId="{106C0796-9087-4577-8DE3-1F1950A6BD3A}" dt="2022-09-20T21:03:06.168" v="590"/>
        <pc:sldMkLst>
          <pc:docMk/>
          <pc:sldMk cId="1995800997" sldId="517"/>
        </pc:sldMkLst>
        <pc:spChg chg="mod">
          <ac:chgData name="Mitchell Wand" userId="de9b44c55c049659" providerId="LiveId" clId="{106C0796-9087-4577-8DE3-1F1950A6BD3A}" dt="2022-09-20T20:59:50.150" v="452" actId="6549"/>
          <ac:spMkLst>
            <pc:docMk/>
            <pc:sldMk cId="1995800997" sldId="517"/>
            <ac:spMk id="2" creationId="{D97FFDA5-A991-374D-9882-FA72E7FCEC79}"/>
          </ac:spMkLst>
        </pc:spChg>
        <pc:spChg chg="mod">
          <ac:chgData name="Mitchell Wand" userId="de9b44c55c049659" providerId="LiveId" clId="{106C0796-9087-4577-8DE3-1F1950A6BD3A}" dt="2022-09-20T21:00:03.118" v="455" actId="27636"/>
          <ac:spMkLst>
            <pc:docMk/>
            <pc:sldMk cId="1995800997" sldId="517"/>
            <ac:spMk id="3" creationId="{4352F479-10FB-014B-A282-6D0DBD50FEEA}"/>
          </ac:spMkLst>
        </pc:spChg>
        <pc:spChg chg="add mod">
          <ac:chgData name="Mitchell Wand" userId="de9b44c55c049659" providerId="LiveId" clId="{106C0796-9087-4577-8DE3-1F1950A6BD3A}" dt="2022-09-20T21:02:37.867" v="587" actId="14100"/>
          <ac:spMkLst>
            <pc:docMk/>
            <pc:sldMk cId="1995800997" sldId="517"/>
            <ac:spMk id="4" creationId="{765CE10A-F251-AEFC-194D-775452383E38}"/>
          </ac:spMkLst>
        </pc:spChg>
        <pc:graphicFrameChg chg="del">
          <ac:chgData name="Mitchell Wand" userId="de9b44c55c049659" providerId="LiveId" clId="{106C0796-9087-4577-8DE3-1F1950A6BD3A}" dt="2022-09-20T20:59:58.144" v="453" actId="478"/>
          <ac:graphicFrameMkLst>
            <pc:docMk/>
            <pc:sldMk cId="1995800997" sldId="517"/>
            <ac:graphicFrameMk id="6" creationId="{2C3A2CA9-4AAB-2E40-9BCA-97BB53EED5AF}"/>
          </ac:graphicFrameMkLst>
        </pc:graphicFrameChg>
      </pc:sldChg>
      <pc:sldChg chg="addSp delSp modSp add mod chgLayout">
        <pc:chgData name="Mitchell Wand" userId="de9b44c55c049659" providerId="LiveId" clId="{106C0796-9087-4577-8DE3-1F1950A6BD3A}" dt="2022-09-20T20:54:05.807" v="226" actId="20577"/>
        <pc:sldMkLst>
          <pc:docMk/>
          <pc:sldMk cId="2885278083" sldId="522"/>
        </pc:sldMkLst>
        <pc:spChg chg="mod ord">
          <ac:chgData name="Mitchell Wand" userId="de9b44c55c049659" providerId="LiveId" clId="{106C0796-9087-4577-8DE3-1F1950A6BD3A}" dt="2022-09-20T20:51:33.451" v="4" actId="700"/>
          <ac:spMkLst>
            <pc:docMk/>
            <pc:sldMk cId="2885278083" sldId="522"/>
            <ac:spMk id="2" creationId="{C136781F-FD9A-A245-BA68-9AC51B34BDA8}"/>
          </ac:spMkLst>
        </pc:spChg>
        <pc:spChg chg="mod ord">
          <ac:chgData name="Mitchell Wand" userId="de9b44c55c049659" providerId="LiveId" clId="{106C0796-9087-4577-8DE3-1F1950A6BD3A}" dt="2022-09-20T20:51:33.451" v="4" actId="700"/>
          <ac:spMkLst>
            <pc:docMk/>
            <pc:sldMk cId="2885278083" sldId="522"/>
            <ac:spMk id="4" creationId="{EA7E4AEB-DD68-EC4B-BB36-8765865EFE83}"/>
          </ac:spMkLst>
        </pc:spChg>
        <pc:spChg chg="del">
          <ac:chgData name="Mitchell Wand" userId="de9b44c55c049659" providerId="LiveId" clId="{106C0796-9087-4577-8DE3-1F1950A6BD3A}" dt="2022-09-20T20:51:08.717" v="2" actId="478"/>
          <ac:spMkLst>
            <pc:docMk/>
            <pc:sldMk cId="2885278083" sldId="522"/>
            <ac:spMk id="6" creationId="{CE1460F5-EBB7-9344-9879-9BAEB89D0A7F}"/>
          </ac:spMkLst>
        </pc:spChg>
        <pc:spChg chg="del">
          <ac:chgData name="Mitchell Wand" userId="de9b44c55c049659" providerId="LiveId" clId="{106C0796-9087-4577-8DE3-1F1950A6BD3A}" dt="2022-09-20T20:51:11.997" v="3" actId="478"/>
          <ac:spMkLst>
            <pc:docMk/>
            <pc:sldMk cId="2885278083" sldId="522"/>
            <ac:spMk id="7" creationId="{D44AC806-743F-3F4F-BF28-A72A12B4C977}"/>
          </ac:spMkLst>
        </pc:spChg>
        <pc:spChg chg="add mod ord">
          <ac:chgData name="Mitchell Wand" userId="de9b44c55c049659" providerId="LiveId" clId="{106C0796-9087-4577-8DE3-1F1950A6BD3A}" dt="2022-09-20T20:54:05.807" v="226" actId="20577"/>
          <ac:spMkLst>
            <pc:docMk/>
            <pc:sldMk cId="2885278083" sldId="522"/>
            <ac:spMk id="8" creationId="{E0413CA6-2259-6AE5-6334-2998F3B60638}"/>
          </ac:spMkLst>
        </pc:spChg>
        <pc:graphicFrameChg chg="del">
          <ac:chgData name="Mitchell Wand" userId="de9b44c55c049659" providerId="LiveId" clId="{106C0796-9087-4577-8DE3-1F1950A6BD3A}" dt="2022-09-20T20:51:03.182" v="1" actId="478"/>
          <ac:graphicFrameMkLst>
            <pc:docMk/>
            <pc:sldMk cId="2885278083" sldId="522"/>
            <ac:graphicFrameMk id="5" creationId="{997B3776-13F1-7C44-89C7-976EB63D5FDA}"/>
          </ac:graphicFrameMkLst>
        </pc:graphicFrameChg>
      </pc:sldChg>
      <pc:sldChg chg="modSp add mod modNotesTx">
        <pc:chgData name="Mitchell Wand" userId="de9b44c55c049659" providerId="LiveId" clId="{106C0796-9087-4577-8DE3-1F1950A6BD3A}" dt="2022-09-20T20:57:47.476" v="443" actId="20577"/>
        <pc:sldMkLst>
          <pc:docMk/>
          <pc:sldMk cId="2142082936" sldId="524"/>
        </pc:sldMkLst>
        <pc:spChg chg="mod">
          <ac:chgData name="Mitchell Wand" userId="de9b44c55c049659" providerId="LiveId" clId="{106C0796-9087-4577-8DE3-1F1950A6BD3A}" dt="2022-09-20T20:57:14.575" v="291" actId="20577"/>
          <ac:spMkLst>
            <pc:docMk/>
            <pc:sldMk cId="2142082936" sldId="524"/>
            <ac:spMk id="6" creationId="{EAB319D2-A26F-0955-A1EA-5E20C6DE8B51}"/>
          </ac:spMkLst>
        </pc:spChg>
      </pc:sldChg>
    </pc:docChg>
  </pc:docChgLst>
  <pc:docChgLst>
    <pc:chgData name="Mitchell Wand" userId="de9b44c55c049659" providerId="LiveId" clId="{E2758E81-14BD-42EC-AF46-C8069B41CEFF}"/>
    <pc:docChg chg="custSel addSld delSld modSld sldOrd modSection">
      <pc:chgData name="Mitchell Wand" userId="de9b44c55c049659" providerId="LiveId" clId="{E2758E81-14BD-42EC-AF46-C8069B41CEFF}" dt="2023-01-20T00:06:51.145" v="3634" actId="20577"/>
      <pc:docMkLst>
        <pc:docMk/>
      </pc:docMkLst>
      <pc:sldChg chg="modSp mod">
        <pc:chgData name="Mitchell Wand" userId="de9b44c55c049659" providerId="LiveId" clId="{E2758E81-14BD-42EC-AF46-C8069B41CEFF}" dt="2023-01-19T21:11:55.475" v="43" actId="20577"/>
        <pc:sldMkLst>
          <pc:docMk/>
          <pc:sldMk cId="3019279322" sldId="396"/>
        </pc:sldMkLst>
        <pc:spChg chg="mod">
          <ac:chgData name="Mitchell Wand" userId="de9b44c55c049659" providerId="LiveId" clId="{E2758E81-14BD-42EC-AF46-C8069B41CEFF}" dt="2023-01-19T21:11:55.475" v="43" actId="20577"/>
          <ac:spMkLst>
            <pc:docMk/>
            <pc:sldMk cId="3019279322" sldId="396"/>
            <ac:spMk id="3" creationId="{AC300E2B-BFD0-4090-AFC5-FE82683F997F}"/>
          </ac:spMkLst>
        </pc:spChg>
      </pc:sldChg>
      <pc:sldChg chg="modSp mod modNotesTx">
        <pc:chgData name="Mitchell Wand" userId="de9b44c55c049659" providerId="LiveId" clId="{E2758E81-14BD-42EC-AF46-C8069B41CEFF}" dt="2023-01-19T23:39:37.385" v="2212" actId="6549"/>
        <pc:sldMkLst>
          <pc:docMk/>
          <pc:sldMk cId="4131546741" sldId="500"/>
        </pc:sldMkLst>
        <pc:spChg chg="mod">
          <ac:chgData name="Mitchell Wand" userId="de9b44c55c049659" providerId="LiveId" clId="{E2758E81-14BD-42EC-AF46-C8069B41CEFF}" dt="2023-01-19T23:38:10.564" v="2105" actId="20577"/>
          <ac:spMkLst>
            <pc:docMk/>
            <pc:sldMk cId="4131546741" sldId="500"/>
            <ac:spMk id="2" creationId="{AAE47409-E512-FF4B-984E-877C3160BCD6}"/>
          </ac:spMkLst>
        </pc:spChg>
      </pc:sldChg>
      <pc:sldChg chg="addSp delSp modSp mod ord modNotesTx">
        <pc:chgData name="Mitchell Wand" userId="de9b44c55c049659" providerId="LiveId" clId="{E2758E81-14BD-42EC-AF46-C8069B41CEFF}" dt="2023-01-19T23:40:25.473" v="2235" actId="20577"/>
        <pc:sldMkLst>
          <pc:docMk/>
          <pc:sldMk cId="224251115" sldId="503"/>
        </pc:sldMkLst>
        <pc:spChg chg="mod">
          <ac:chgData name="Mitchell Wand" userId="de9b44c55c049659" providerId="LiveId" clId="{E2758E81-14BD-42EC-AF46-C8069B41CEFF}" dt="2023-01-19T23:40:25.473" v="2235" actId="20577"/>
          <ac:spMkLst>
            <pc:docMk/>
            <pc:sldMk cId="224251115" sldId="503"/>
            <ac:spMk id="2" creationId="{A9B5D095-52C3-B84B-A255-C907140D1521}"/>
          </ac:spMkLst>
        </pc:spChg>
        <pc:spChg chg="del">
          <ac:chgData name="Mitchell Wand" userId="de9b44c55c049659" providerId="LiveId" clId="{E2758E81-14BD-42EC-AF46-C8069B41CEFF}" dt="2023-01-19T22:29:52.716" v="1696" actId="478"/>
          <ac:spMkLst>
            <pc:docMk/>
            <pc:sldMk cId="224251115" sldId="503"/>
            <ac:spMk id="3" creationId="{26C033CD-CA82-DA49-8341-E1B6B00570FB}"/>
          </ac:spMkLst>
        </pc:spChg>
        <pc:spChg chg="add mod">
          <ac:chgData name="Mitchell Wand" userId="de9b44c55c049659" providerId="LiveId" clId="{E2758E81-14BD-42EC-AF46-C8069B41CEFF}" dt="2023-01-19T22:30:24.357" v="1699" actId="20577"/>
          <ac:spMkLst>
            <pc:docMk/>
            <pc:sldMk cId="224251115" sldId="503"/>
            <ac:spMk id="7" creationId="{3C55EF1A-0C37-0975-B624-39660D6C853F}"/>
          </ac:spMkLst>
        </pc:spChg>
      </pc:sldChg>
      <pc:sldChg chg="ord modNotesTx">
        <pc:chgData name="Mitchell Wand" userId="de9b44c55c049659" providerId="LiveId" clId="{E2758E81-14BD-42EC-AF46-C8069B41CEFF}" dt="2023-01-19T23:49:49.873" v="2773" actId="20577"/>
        <pc:sldMkLst>
          <pc:docMk/>
          <pc:sldMk cId="3032680908" sldId="507"/>
        </pc:sldMkLst>
      </pc:sldChg>
      <pc:sldChg chg="ord modNotesTx">
        <pc:chgData name="Mitchell Wand" userId="de9b44c55c049659" providerId="LiveId" clId="{E2758E81-14BD-42EC-AF46-C8069B41CEFF}" dt="2023-01-19T23:48:44.839" v="2763" actId="6549"/>
        <pc:sldMkLst>
          <pc:docMk/>
          <pc:sldMk cId="2377827448" sldId="509"/>
        </pc:sldMkLst>
      </pc:sldChg>
      <pc:sldChg chg="modNotesTx">
        <pc:chgData name="Mitchell Wand" userId="de9b44c55c049659" providerId="LiveId" clId="{E2758E81-14BD-42EC-AF46-C8069B41CEFF}" dt="2023-01-20T00:01:40.064" v="3349" actId="20577"/>
        <pc:sldMkLst>
          <pc:docMk/>
          <pc:sldMk cId="1531731350" sldId="510"/>
        </pc:sldMkLst>
      </pc:sldChg>
      <pc:sldChg chg="modNotesTx">
        <pc:chgData name="Mitchell Wand" userId="de9b44c55c049659" providerId="LiveId" clId="{E2758E81-14BD-42EC-AF46-C8069B41CEFF}" dt="2023-01-19T23:50:57.266" v="2779" actId="20577"/>
        <pc:sldMkLst>
          <pc:docMk/>
          <pc:sldMk cId="1346105744" sldId="511"/>
        </pc:sldMkLst>
      </pc:sldChg>
      <pc:sldChg chg="modNotesTx">
        <pc:chgData name="Mitchell Wand" userId="de9b44c55c049659" providerId="LiveId" clId="{E2758E81-14BD-42EC-AF46-C8069B41CEFF}" dt="2023-01-20T00:04:49.275" v="3567" actId="20577"/>
        <pc:sldMkLst>
          <pc:docMk/>
          <pc:sldMk cId="2788114896" sldId="514"/>
        </pc:sldMkLst>
      </pc:sldChg>
      <pc:sldChg chg="modNotesTx">
        <pc:chgData name="Mitchell Wand" userId="de9b44c55c049659" providerId="LiveId" clId="{E2758E81-14BD-42EC-AF46-C8069B41CEFF}" dt="2023-01-20T00:00:07.396" v="3339" actId="20577"/>
        <pc:sldMkLst>
          <pc:docMk/>
          <pc:sldMk cId="2167265308" sldId="516"/>
        </pc:sldMkLst>
      </pc:sldChg>
      <pc:sldChg chg="ord">
        <pc:chgData name="Mitchell Wand" userId="de9b44c55c049659" providerId="LiveId" clId="{E2758E81-14BD-42EC-AF46-C8069B41CEFF}" dt="2023-01-20T00:01:02.221" v="3341"/>
        <pc:sldMkLst>
          <pc:docMk/>
          <pc:sldMk cId="1995800997" sldId="517"/>
        </pc:sldMkLst>
      </pc:sldChg>
      <pc:sldChg chg="modSp mod">
        <pc:chgData name="Mitchell Wand" userId="de9b44c55c049659" providerId="LiveId" clId="{E2758E81-14BD-42EC-AF46-C8069B41CEFF}" dt="2023-01-20T00:06:51.145" v="3634" actId="20577"/>
        <pc:sldMkLst>
          <pc:docMk/>
          <pc:sldMk cId="1694982008" sldId="518"/>
        </pc:sldMkLst>
        <pc:spChg chg="mod">
          <ac:chgData name="Mitchell Wand" userId="de9b44c55c049659" providerId="LiveId" clId="{E2758E81-14BD-42EC-AF46-C8069B41CEFF}" dt="2023-01-20T00:06:51.145" v="3634" actId="20577"/>
          <ac:spMkLst>
            <pc:docMk/>
            <pc:sldMk cId="1694982008" sldId="518"/>
            <ac:spMk id="3" creationId="{AC300E2B-BFD0-4090-AFC5-FE82683F997F}"/>
          </ac:spMkLst>
        </pc:spChg>
      </pc:sldChg>
      <pc:sldChg chg="del">
        <pc:chgData name="Mitchell Wand" userId="de9b44c55c049659" providerId="LiveId" clId="{E2758E81-14BD-42EC-AF46-C8069B41CEFF}" dt="2023-01-20T00:02:36.780" v="3350" actId="2696"/>
        <pc:sldMkLst>
          <pc:docMk/>
          <pc:sldMk cId="3499903577" sldId="521"/>
        </pc:sldMkLst>
      </pc:sldChg>
      <pc:sldChg chg="modSp mod modNotesTx">
        <pc:chgData name="Mitchell Wand" userId="de9b44c55c049659" providerId="LiveId" clId="{E2758E81-14BD-42EC-AF46-C8069B41CEFF}" dt="2023-01-19T23:56:23.623" v="3056" actId="20577"/>
        <pc:sldMkLst>
          <pc:docMk/>
          <pc:sldMk cId="2885278083" sldId="522"/>
        </pc:sldMkLst>
        <pc:spChg chg="mod">
          <ac:chgData name="Mitchell Wand" userId="de9b44c55c049659" providerId="LiveId" clId="{E2758E81-14BD-42EC-AF46-C8069B41CEFF}" dt="2023-01-19T23:51:58.414" v="2847" actId="27636"/>
          <ac:spMkLst>
            <pc:docMk/>
            <pc:sldMk cId="2885278083" sldId="522"/>
            <ac:spMk id="8" creationId="{E0413CA6-2259-6AE5-6334-2998F3B60638}"/>
          </ac:spMkLst>
        </pc:spChg>
      </pc:sldChg>
      <pc:sldChg chg="delSp modSp add mod modNotesTx">
        <pc:chgData name="Mitchell Wand" userId="de9b44c55c049659" providerId="LiveId" clId="{E2758E81-14BD-42EC-AF46-C8069B41CEFF}" dt="2023-01-19T23:42:37.181" v="2366" actId="20577"/>
        <pc:sldMkLst>
          <pc:docMk/>
          <pc:sldMk cId="3235711974" sldId="525"/>
        </pc:sldMkLst>
        <pc:spChg chg="mod">
          <ac:chgData name="Mitchell Wand" userId="de9b44c55c049659" providerId="LiveId" clId="{E2758E81-14BD-42EC-AF46-C8069B41CEFF}" dt="2023-01-19T22:31:14.583" v="1702" actId="14100"/>
          <ac:spMkLst>
            <pc:docMk/>
            <pc:sldMk cId="3235711974" sldId="525"/>
            <ac:spMk id="3" creationId="{26C033CD-CA82-DA49-8341-E1B6B00570FB}"/>
          </ac:spMkLst>
        </pc:spChg>
        <pc:graphicFrameChg chg="del">
          <ac:chgData name="Mitchell Wand" userId="de9b44c55c049659" providerId="LiveId" clId="{E2758E81-14BD-42EC-AF46-C8069B41CEFF}" dt="2023-01-19T22:31:10.225" v="1701" actId="478"/>
          <ac:graphicFrameMkLst>
            <pc:docMk/>
            <pc:sldMk cId="3235711974" sldId="525"/>
            <ac:graphicFrameMk id="5" creationId="{ECC36D8A-AC6A-1446-ACFB-2E185A24F7B4}"/>
          </ac:graphicFrameMkLst>
        </pc:graphicFrame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endParaRPr lang="en-GB" altLang="en-US" sz="2400" dirty="0"/>
          </a:p>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endParaRPr lang="en-GB" altLang="en-US" sz="2400" dirty="0"/>
          </a:p>
          <a:p>
            <a:pPr lvl="1">
              <a:lnSpc>
                <a:spcPct val="80000"/>
              </a:lnSpc>
            </a:pPr>
            <a:r>
              <a:rPr lang="en-GB" altLang="en-US" sz="2400" dirty="0"/>
              <a:t>But few business systems have such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One way of improving the waterfall process is to make it iterative. An iterative process takes a waterfall, and basically just says: “Hey, split up your huge project into smaller projects, deliver each of those projects in one iteration of a waterfall”</a:t>
            </a:r>
          </a:p>
          <a:p>
            <a:endParaRPr lang="en-GB" altLang="en-US"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“iterative processes”– here we’ve illustrated just the general idea.</a:t>
            </a:r>
          </a:p>
          <a:p>
            <a:endParaRPr lang="en-GB" altLang="en-US" sz="1200"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a:t>
            </a:r>
          </a:p>
          <a:p>
            <a:pPr rtl="0" fontAlgn="base"/>
            <a:r>
              <a:rPr lang="en-US" sz="1200" b="0" i="0" u="none" strike="noStrike" kern="1200" dirty="0">
                <a:solidFill>
                  <a:schemeClr val="tx1"/>
                </a:solidFill>
                <a:effectLst/>
                <a:latin typeface="+mn-lt"/>
                <a:ea typeface="+mn-ea"/>
                <a:cs typeface="+mn-cs"/>
              </a:rPr>
              <a:t>Our process should accept the inevitability of change.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 If you use a process that can have an “agile” response to shifting requirements, your process will probably  be able to correct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We reduce risk by “time-boxing”:  we limit the time we spend on any one stage and reassess, so we don’t go too far in the wrong direction.</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processes are often explained in terms of “values.” Note that these values are deliberately phrased in order to contrast with the values inherent in the waterfall process.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 (ha-ha)</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Test-Driven Development is a key Agile Practice.   We discussed this in Module 2, with our own picture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 </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picture we drew– it’s a little less circular, but otherwise pretty similar.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466546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execute, so we’d better plan *very carefully*” and make sure that each stage follows the plan rigorously.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are some generic phases: requirements, design, implementation, and operations.  At each stage we’ll have a separate QA team that checks to see that each phase has been executed according to the plan.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This process draws on classic industrial engineering principles developed by Frederick Taylor back in the early 1900’s.</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The graph shows cost to make a change or fix a defect grows exponentially over time - the usual kind of big curve that everyone wants to shift left on– finding defects earlier and earlier in the process.  By carefully engineering the communication, planning, and modeling phases, we can find hidden defects in those stages, rather than later on in the construction and deployment phases.</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For what kinds of applications might this be appropriate?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Once you build (or even design) the ship, it will be tremendously difficult to change things, so you’d better get the plan right before you start.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We have 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 same thing goes for airplanes.  The average airliner’s airframe (its physical structure) lasts for about 30 years and receives about 4 or 5 complete refits (new seats, instruments, etc.) during its lifetime.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This kind of application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36456467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What are the downsides of the waterfall model?</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improves over code + fix by working in organized manner and adding Formal QA processes which can conduct QA at each level.  In order.</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But to do Quality Assurance you need to know the specification against which to judge the </a:t>
            </a:r>
            <a:r>
              <a:rPr lang="en-US" sz="1200" b="0" i="0" u="none" strike="noStrike" kern="1200" dirty="0" err="1">
                <a:solidFill>
                  <a:schemeClr val="tx1"/>
                </a:solidFill>
                <a:effectLst/>
                <a:latin typeface="+mn-lt"/>
                <a:ea typeface="+mn-ea"/>
                <a:cs typeface="+mn-cs"/>
              </a:rPr>
              <a:t>the</a:t>
            </a:r>
            <a:r>
              <a:rPr lang="en-US" sz="1200" b="0" i="0" u="none" strike="noStrike" kern="1200" dirty="0">
                <a:solidFill>
                  <a:schemeClr val="tx1"/>
                </a:solidFill>
                <a:effectLst/>
                <a:latin typeface="+mn-lt"/>
                <a:ea typeface="+mn-ea"/>
                <a:cs typeface="+mn-cs"/>
              </a:rPr>
              <a:t> result of each phase.  (Think TDD, but on paper!).</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So each phase must produce some artifact:</a:t>
            </a:r>
            <a:br>
              <a:rPr lang="en-US" sz="1200" b="0" i="0" u="none" strike="noStrike" kern="1200" dirty="0">
                <a:solidFill>
                  <a:schemeClr val="tx1"/>
                </a:solidFill>
                <a:effectLst/>
                <a:latin typeface="+mn-lt"/>
                <a:ea typeface="+mn-ea"/>
                <a:cs typeface="+mn-cs"/>
              </a:rPr>
            </a:br>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dirty="0"/>
              <a:t>Such an elaborate QA process can add a lot of overhead:</a:t>
            </a:r>
          </a:p>
          <a:p>
            <a:pPr rtl="0" fontAlgn="base"/>
            <a:endParaRPr lang="en-US" dirty="0"/>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pPr lvl="1"/>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1/24/2023</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1/24/2023</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1/24/2023</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1/24/2023</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1/24/2023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1/24/2023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1/24/2023</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1/24/2023</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1/24/2023</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1/24/2023</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1/24/2023</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1/24/2023</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1/24/2023</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6.1: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Jan Vitek and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a:solidFill>
                  <a:srgbClr val="5C5962"/>
                </a:solidFill>
              </a:rPr>
              <a:t>© 2023 </a:t>
            </a:r>
            <a:r>
              <a:rPr lang="en-US" dirty="0">
                <a:solidFill>
                  <a:srgbClr val="5C5962"/>
                </a:solidFill>
              </a:rPr>
              <a:t>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rmAutofit/>
          </a:bodyPr>
          <a:lstStyle/>
          <a:p>
            <a:r>
              <a:rPr lang="en-US" sz="3400"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11</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a:xfrm>
            <a:off x="838200" y="1500160"/>
            <a:ext cx="9622536" cy="4351338"/>
          </a:xfrm>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  That way we won’t go too far in the wrong direction.</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lstStyle/>
          <a:p>
            <a:r>
              <a:rPr lang="en-US"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13</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lstStyle/>
          <a:p>
            <a:r>
              <a:rPr lang="en-US"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lstStyle/>
          <a:p>
            <a:r>
              <a:rPr lang="en-US"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15</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lstStyle/>
          <a:p>
            <a:r>
              <a:rPr lang="en-US"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Module 6.2</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17</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lstStyle/>
          <a:p>
            <a:r>
              <a:rPr lang="en-US"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18</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AB319D2-A26F-0955-A1EA-5E20C6DE8B51}"/>
              </a:ext>
            </a:extLst>
          </p:cNvPr>
          <p:cNvSpPr>
            <a:spLocks noGrp="1"/>
          </p:cNvSpPr>
          <p:nvPr>
            <p:ph type="title"/>
          </p:nvPr>
        </p:nvSpPr>
        <p:spPr/>
        <p:txBody>
          <a:bodyPr/>
          <a:lstStyle/>
          <a:p>
            <a:r>
              <a:rPr lang="en-US" dirty="0"/>
              <a:t>The TDD Cycle (from Module 02)</a:t>
            </a:r>
          </a:p>
        </p:txBody>
      </p:sp>
      <p:sp>
        <p:nvSpPr>
          <p:cNvPr id="5" name="Slide Number Placeholder 4">
            <a:extLst>
              <a:ext uri="{FF2B5EF4-FFF2-40B4-BE49-F238E27FC236}">
                <a16:creationId xmlns:a16="http://schemas.microsoft.com/office/drawing/2014/main" id="{3844B684-8FB0-46B8-407B-6DBE8B851CE4}"/>
              </a:ext>
            </a:extLst>
          </p:cNvPr>
          <p:cNvSpPr>
            <a:spLocks noGrp="1"/>
          </p:cNvSpPr>
          <p:nvPr>
            <p:ph type="sldNum" sz="quarter" idx="12"/>
          </p:nvPr>
        </p:nvSpPr>
        <p:spPr/>
        <p:txBody>
          <a:bodyPr/>
          <a:lstStyle/>
          <a:p>
            <a:fld id="{20F37917-FD3A-4669-9018-DA04BCDD3D75}" type="slidenum">
              <a:rPr lang="en-US" smtClean="0"/>
              <a:t>19</a:t>
            </a:fld>
            <a:endParaRPr lang="en-US"/>
          </a:p>
        </p:txBody>
      </p:sp>
      <p:grpSp>
        <p:nvGrpSpPr>
          <p:cNvPr id="23" name="Group 22">
            <a:extLst>
              <a:ext uri="{FF2B5EF4-FFF2-40B4-BE49-F238E27FC236}">
                <a16:creationId xmlns:a16="http://schemas.microsoft.com/office/drawing/2014/main" id="{2F116E24-F2B5-D4ED-24D3-6802E0F42725}"/>
              </a:ext>
            </a:extLst>
          </p:cNvPr>
          <p:cNvGrpSpPr/>
          <p:nvPr/>
        </p:nvGrpSpPr>
        <p:grpSpPr>
          <a:xfrm>
            <a:off x="133350" y="1786330"/>
            <a:ext cx="11321493" cy="4110824"/>
            <a:chOff x="133350" y="1786330"/>
            <a:chExt cx="11321493" cy="4110824"/>
          </a:xfrm>
        </p:grpSpPr>
        <p:sp>
          <p:nvSpPr>
            <p:cNvPr id="9" name="Rectangle: Rounded Corners 8">
              <a:extLst>
                <a:ext uri="{FF2B5EF4-FFF2-40B4-BE49-F238E27FC236}">
                  <a16:creationId xmlns:a16="http://schemas.microsoft.com/office/drawing/2014/main" id="{9B7831DA-7020-B7A2-42AA-385F63B61815}"/>
                </a:ext>
              </a:extLst>
            </p:cNvPr>
            <p:cNvSpPr/>
            <p:nvPr/>
          </p:nvSpPr>
          <p:spPr>
            <a:xfrm>
              <a:off x="133350" y="2516734"/>
              <a:ext cx="2026024" cy="1039906"/>
            </a:xfrm>
            <a:prstGeom prst="roundRect">
              <a:avLst/>
            </a:prstGeom>
            <a:solidFill>
              <a:schemeClr val="bg2">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Satisfaction Conditions</a:t>
              </a:r>
            </a:p>
          </p:txBody>
        </p:sp>
        <p:sp>
          <p:nvSpPr>
            <p:cNvPr id="10" name="Rectangle: Rounded Corners 9">
              <a:extLst>
                <a:ext uri="{FF2B5EF4-FFF2-40B4-BE49-F238E27FC236}">
                  <a16:creationId xmlns:a16="http://schemas.microsoft.com/office/drawing/2014/main" id="{33196CED-8A44-EF6D-D876-156032EBBEE8}"/>
                </a:ext>
              </a:extLst>
            </p:cNvPr>
            <p:cNvSpPr/>
            <p:nvPr/>
          </p:nvSpPr>
          <p:spPr>
            <a:xfrm>
              <a:off x="6330330" y="2516734"/>
              <a:ext cx="2026024" cy="1039906"/>
            </a:xfrm>
            <a:prstGeom prst="roundRect">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Executable Tests</a:t>
              </a:r>
            </a:p>
          </p:txBody>
        </p:sp>
        <p:sp>
          <p:nvSpPr>
            <p:cNvPr id="11" name="Rectangle: Rounded Corners 10">
              <a:extLst>
                <a:ext uri="{FF2B5EF4-FFF2-40B4-BE49-F238E27FC236}">
                  <a16:creationId xmlns:a16="http://schemas.microsoft.com/office/drawing/2014/main" id="{84F0FCC6-6459-4236-323A-E85C12EFE4DD}"/>
                </a:ext>
              </a:extLst>
            </p:cNvPr>
            <p:cNvSpPr/>
            <p:nvPr/>
          </p:nvSpPr>
          <p:spPr>
            <a:xfrm>
              <a:off x="3231840" y="2516734"/>
              <a:ext cx="2026024" cy="1039906"/>
            </a:xfrm>
            <a:prstGeom prst="round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Testable Behaviors</a:t>
              </a:r>
            </a:p>
          </p:txBody>
        </p:sp>
        <p:sp>
          <p:nvSpPr>
            <p:cNvPr id="12" name="Rectangle: Rounded Corners 11">
              <a:extLst>
                <a:ext uri="{FF2B5EF4-FFF2-40B4-BE49-F238E27FC236}">
                  <a16:creationId xmlns:a16="http://schemas.microsoft.com/office/drawing/2014/main" id="{260C95F7-7FA1-4747-F1AD-CCDFD56F0AB7}"/>
                </a:ext>
              </a:extLst>
            </p:cNvPr>
            <p:cNvSpPr/>
            <p:nvPr/>
          </p:nvSpPr>
          <p:spPr>
            <a:xfrm>
              <a:off x="9428819" y="2516734"/>
              <a:ext cx="2026024" cy="1039906"/>
            </a:xfrm>
            <a:prstGeom prst="roundRect">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Executing Code</a:t>
              </a:r>
            </a:p>
          </p:txBody>
        </p:sp>
        <p:sp>
          <p:nvSpPr>
            <p:cNvPr id="14" name="Isosceles Triangle 13">
              <a:extLst>
                <a:ext uri="{FF2B5EF4-FFF2-40B4-BE49-F238E27FC236}">
                  <a16:creationId xmlns:a16="http://schemas.microsoft.com/office/drawing/2014/main" id="{3342E8EF-B25F-3293-0CA6-6FDD9F5C46F6}"/>
                </a:ext>
              </a:extLst>
            </p:cNvPr>
            <p:cNvSpPr/>
            <p:nvPr/>
          </p:nvSpPr>
          <p:spPr>
            <a:xfrm rot="5400000">
              <a:off x="227364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Isosceles Triangle 14">
              <a:extLst>
                <a:ext uri="{FF2B5EF4-FFF2-40B4-BE49-F238E27FC236}">
                  <a16:creationId xmlns:a16="http://schemas.microsoft.com/office/drawing/2014/main" id="{A83C0F02-4CC5-D865-60AE-8257CB593DD4}"/>
                </a:ext>
              </a:extLst>
            </p:cNvPr>
            <p:cNvSpPr/>
            <p:nvPr/>
          </p:nvSpPr>
          <p:spPr>
            <a:xfrm rot="5400000">
              <a:off x="537213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6" name="Isosceles Triangle 15">
              <a:extLst>
                <a:ext uri="{FF2B5EF4-FFF2-40B4-BE49-F238E27FC236}">
                  <a16:creationId xmlns:a16="http://schemas.microsoft.com/office/drawing/2014/main" id="{C6BA4CF9-F399-91D3-2918-527DA39DD679}"/>
                </a:ext>
              </a:extLst>
            </p:cNvPr>
            <p:cNvSpPr/>
            <p:nvPr/>
          </p:nvSpPr>
          <p:spPr>
            <a:xfrm rot="5400000">
              <a:off x="847062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13D4DC05-CE8F-B921-4C9E-523FF6041D46}"/>
                </a:ext>
              </a:extLst>
            </p:cNvPr>
            <p:cNvSpPr txBox="1"/>
            <p:nvPr/>
          </p:nvSpPr>
          <p:spPr>
            <a:xfrm>
              <a:off x="1600232" y="1821455"/>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Analyze</a:t>
              </a:r>
            </a:p>
          </p:txBody>
        </p:sp>
        <p:sp>
          <p:nvSpPr>
            <p:cNvPr id="18" name="TextBox 17">
              <a:extLst>
                <a:ext uri="{FF2B5EF4-FFF2-40B4-BE49-F238E27FC236}">
                  <a16:creationId xmlns:a16="http://schemas.microsoft.com/office/drawing/2014/main" id="{DA422BAB-AEDC-38C5-4D18-19CA15FB1AA1}"/>
                </a:ext>
              </a:extLst>
            </p:cNvPr>
            <p:cNvSpPr txBox="1"/>
            <p:nvPr/>
          </p:nvSpPr>
          <p:spPr>
            <a:xfrm>
              <a:off x="4694927"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Design</a:t>
              </a:r>
            </a:p>
          </p:txBody>
        </p:sp>
        <p:sp>
          <p:nvSpPr>
            <p:cNvPr id="19" name="TextBox 18">
              <a:extLst>
                <a:ext uri="{FF2B5EF4-FFF2-40B4-BE49-F238E27FC236}">
                  <a16:creationId xmlns:a16="http://schemas.microsoft.com/office/drawing/2014/main" id="{86B8F8EC-EE8B-A7C1-6981-C99539FB2FFD}"/>
                </a:ext>
              </a:extLst>
            </p:cNvPr>
            <p:cNvSpPr txBox="1"/>
            <p:nvPr/>
          </p:nvSpPr>
          <p:spPr>
            <a:xfrm>
              <a:off x="7797212"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Code</a:t>
              </a:r>
            </a:p>
          </p:txBody>
        </p:sp>
        <p:sp>
          <p:nvSpPr>
            <p:cNvPr id="20" name="Arrow: Curved Left 19">
              <a:extLst>
                <a:ext uri="{FF2B5EF4-FFF2-40B4-BE49-F238E27FC236}">
                  <a16:creationId xmlns:a16="http://schemas.microsoft.com/office/drawing/2014/main" id="{D32B26A9-C6E4-11A1-6B73-F0E7FA408D77}"/>
                </a:ext>
              </a:extLst>
            </p:cNvPr>
            <p:cNvSpPr/>
            <p:nvPr/>
          </p:nvSpPr>
          <p:spPr>
            <a:xfrm rot="5400000">
              <a:off x="8696614" y="2651423"/>
              <a:ext cx="576654" cy="2815637"/>
            </a:xfrm>
            <a:prstGeom prst="curvedLeftArrow">
              <a:avLst>
                <a:gd name="adj1" fmla="val 25001"/>
                <a:gd name="adj2" fmla="val 50000"/>
                <a:gd name="adj3" fmla="val 38214"/>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Arrow: Curved Left 20">
              <a:extLst>
                <a:ext uri="{FF2B5EF4-FFF2-40B4-BE49-F238E27FC236}">
                  <a16:creationId xmlns:a16="http://schemas.microsoft.com/office/drawing/2014/main" id="{6CF70320-05F8-5D16-EE20-37B44B179088}"/>
                </a:ext>
              </a:extLst>
            </p:cNvPr>
            <p:cNvSpPr/>
            <p:nvPr/>
          </p:nvSpPr>
          <p:spPr>
            <a:xfrm rot="5400000">
              <a:off x="6769522" y="1163813"/>
              <a:ext cx="1367579" cy="6581775"/>
            </a:xfrm>
            <a:prstGeom prst="curvedLeftArrow">
              <a:avLst>
                <a:gd name="adj1" fmla="val 25000"/>
                <a:gd name="adj2" fmla="val 50000"/>
                <a:gd name="adj3" fmla="val 25000"/>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Arrow: Curved Left 21">
              <a:extLst>
                <a:ext uri="{FF2B5EF4-FFF2-40B4-BE49-F238E27FC236}">
                  <a16:creationId xmlns:a16="http://schemas.microsoft.com/office/drawing/2014/main" id="{65700E32-BDD7-C9F3-AFEB-53F64DED82D0}"/>
                </a:ext>
              </a:extLst>
            </p:cNvPr>
            <p:cNvSpPr/>
            <p:nvPr/>
          </p:nvSpPr>
          <p:spPr>
            <a:xfrm rot="5400000">
              <a:off x="5032879" y="-135194"/>
              <a:ext cx="2126243" cy="9938454"/>
            </a:xfrm>
            <a:prstGeom prst="curvedLeftArrow">
              <a:avLst>
                <a:gd name="adj1" fmla="val 14986"/>
                <a:gd name="adj2" fmla="val 50000"/>
                <a:gd name="adj3" fmla="val 13801"/>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2142082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and agile software development models</a:t>
            </a:r>
          </a:p>
          <a:p>
            <a:pPr lvl="1"/>
            <a:r>
              <a:rPr lang="en-US" dirty="0"/>
              <a:t>Be able to explain when the each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You should now:</a:t>
            </a:r>
          </a:p>
          <a:p>
            <a:pPr lvl="1"/>
            <a:r>
              <a:rPr lang="en-US" dirty="0"/>
              <a:t>Know the basic characteristics of the waterfall and agile software development models</a:t>
            </a:r>
          </a:p>
          <a:p>
            <a:pPr lvl="1"/>
            <a:r>
              <a:rPr lang="en-US" dirty="0"/>
              <a:t>Be able to explain when the each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20</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normAutofit/>
          </a:bodyPr>
          <a:lstStyle/>
          <a:p>
            <a:r>
              <a:rPr lang="en-US" dirty="0">
                <a:cs typeface="Verdana" panose="020B0604030504040204" pitchFamily="34" charset="0"/>
              </a:rPr>
              <a:t>The Waterfall Process Manages Risk by Phase-Boxing</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3" name="Content Placeholder 2">
            <a:extLst>
              <a:ext uri="{FF2B5EF4-FFF2-40B4-BE49-F238E27FC236}">
                <a16:creationId xmlns:a16="http://schemas.microsoft.com/office/drawing/2014/main" id="{001795F9-0B30-E87A-BEC6-47F07C97D650}"/>
              </a:ext>
            </a:extLst>
          </p:cNvPr>
          <p:cNvSpPr>
            <a:spLocks noGrp="1"/>
          </p:cNvSpPr>
          <p:nvPr>
            <p:ph idx="1"/>
          </p:nvPr>
        </p:nvSpPr>
        <p:spPr>
          <a:xfrm>
            <a:off x="154254" y="4527550"/>
            <a:ext cx="7773181" cy="2185549"/>
          </a:xfrm>
        </p:spPr>
        <p:txBody>
          <a:bodyPr>
            <a:normAutofit fontScale="92500"/>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Phase-boxing manages risk by discovering defects early</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
        <p:nvSpPr>
          <p:cNvPr id="7" name="Content Placeholder 6">
            <a:extLst>
              <a:ext uri="{FF2B5EF4-FFF2-40B4-BE49-F238E27FC236}">
                <a16:creationId xmlns:a16="http://schemas.microsoft.com/office/drawing/2014/main" id="{3C55EF1A-0C37-0975-B624-39660D6C853F}"/>
              </a:ext>
            </a:extLst>
          </p:cNvPr>
          <p:cNvSpPr>
            <a:spLocks noGrp="1"/>
          </p:cNvSpPr>
          <p:nvPr>
            <p:ph idx="1"/>
          </p:nvPr>
        </p:nvSpPr>
        <p:spPr>
          <a:xfrm>
            <a:off x="838200" y="1500160"/>
            <a:ext cx="6858000" cy="4351338"/>
          </a:xfrm>
        </p:spPr>
        <p:txBody>
          <a:bodyPr/>
          <a:lstStyle/>
          <a:p>
            <a:r>
              <a:rPr lang="en-US" sz="2800" b="0" i="0" u="none" strike="noStrike" kern="1200" dirty="0">
                <a:solidFill>
                  <a:schemeClr val="tx1"/>
                </a:solidFill>
                <a:effectLst/>
                <a:latin typeface="+mn-lt"/>
                <a:ea typeface="+mn-ea"/>
                <a:cs typeface="+mn-cs"/>
              </a:rPr>
              <a:t>The graph shows cost to make a change or fix a defect grows exponentially over time </a:t>
            </a:r>
          </a:p>
          <a:p>
            <a:r>
              <a:rPr lang="en-US" sz="2800" b="0" i="0" u="none" strike="noStrike" kern="1200" dirty="0">
                <a:solidFill>
                  <a:schemeClr val="tx1"/>
                </a:solidFill>
                <a:effectLst/>
                <a:latin typeface="+mn-lt"/>
                <a:ea typeface="+mn-ea"/>
                <a:cs typeface="+mn-cs"/>
              </a:rPr>
              <a:t>By carefully engineering the communication, planning, and modeling phases, we can find hidden defects in those stages, rather than later on in the construction and deployment phases.</a:t>
            </a:r>
          </a:p>
          <a:p>
            <a:endParaRPr lang="en-US" dirty="0"/>
          </a:p>
        </p:txBody>
      </p:sp>
    </p:spTree>
    <p:extLst>
      <p:ext uri="{BB962C8B-B14F-4D97-AF65-F5344CB8AC3E}">
        <p14:creationId xmlns:p14="http://schemas.microsoft.com/office/powerpoint/2010/main" val="2242511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9695688"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8</a:t>
            </a:fld>
            <a:endParaRPr lang="en-US"/>
          </a:p>
        </p:txBody>
      </p:sp>
    </p:spTree>
    <p:extLst>
      <p:ext uri="{BB962C8B-B14F-4D97-AF65-F5344CB8AC3E}">
        <p14:creationId xmlns:p14="http://schemas.microsoft.com/office/powerpoint/2010/main" val="3235711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sz="420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
        <p:nvSpPr>
          <p:cNvPr id="6" name="TextBox 5">
            <a:extLst>
              <a:ext uri="{FF2B5EF4-FFF2-40B4-BE49-F238E27FC236}">
                <a16:creationId xmlns:a16="http://schemas.microsoft.com/office/drawing/2014/main" id="{0A9D2427-CBAA-1DD6-9458-6451DD48B7BA}"/>
              </a:ext>
            </a:extLst>
          </p:cNvPr>
          <p:cNvSpPr txBox="1"/>
          <p:nvPr/>
        </p:nvSpPr>
        <p:spPr>
          <a:xfrm>
            <a:off x="702586" y="5835754"/>
            <a:ext cx="4243589"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rgbClr val="FF0000"/>
                </a:solidFill>
              </a:rPr>
              <a:t>Wasted productivity can occur through each phase’s QA process</a:t>
            </a: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13000</TotalTime>
  <Words>3199</Words>
  <Application>Microsoft Office PowerPoint</Application>
  <PresentationFormat>Widescreen</PresentationFormat>
  <Paragraphs>342</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Verdana</vt:lpstr>
      <vt:lpstr>Arial</vt:lpstr>
      <vt:lpstr>Times New Roman</vt:lpstr>
      <vt:lpstr>Calibri</vt:lpstr>
      <vt:lpstr>Office Theme</vt:lpstr>
      <vt:lpstr>CS 4530: Fundamentals of Software Engineering Module 6.1: Software Development Processes</vt:lpstr>
      <vt:lpstr>Learning Goals for this Lesson</vt:lpstr>
      <vt:lpstr>Review: How to make sure we are building the right thing</vt:lpstr>
      <vt:lpstr>Software Process: Code + Fix</vt:lpstr>
      <vt:lpstr>A brief history of software planning</vt:lpstr>
      <vt:lpstr>The Waterfall Process Manages Risk by Phase-Boxing</vt:lpstr>
      <vt:lpstr>Phase-boxing manages risk by discovering defects early</vt:lpstr>
      <vt:lpstr>Waterfall Model: Applications</vt:lpstr>
      <vt:lpstr>Waterfall Model adds process overhead</vt:lpstr>
      <vt:lpstr>Waterfall Model Reduces Risk by Preventing Change</vt:lpstr>
      <vt:lpstr>Waterfall Variation: Iterative Process (~1980s)</vt:lpstr>
      <vt:lpstr>The Agile Model Reduces Risk by Embracing Change (~2000)</vt:lpstr>
      <vt:lpstr>Agile Manifesto</vt:lpstr>
      <vt:lpstr>Agile Values Embrace Change</vt:lpstr>
      <vt:lpstr>Agile Practice: Everyone is Responsible for Quality</vt:lpstr>
      <vt:lpstr>Agile Processes are Iterative</vt:lpstr>
      <vt:lpstr>Agile Processes Reduce Risk by Time Boxing</vt:lpstr>
      <vt:lpstr>Agile Practice: Test Driven Development (TDD)</vt:lpstr>
      <vt:lpstr>The TDD Cycle (from Module 02)</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Bhutta, Adeel</cp:lastModifiedBy>
  <cp:revision>206</cp:revision>
  <dcterms:created xsi:type="dcterms:W3CDTF">2021-01-07T15:19:22Z</dcterms:created>
  <dcterms:modified xsi:type="dcterms:W3CDTF">2023-01-24T16:27:14Z</dcterms:modified>
</cp:coreProperties>
</file>

<file path=docProps/thumbnail.jpeg>
</file>